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Instelling van de basisstroom:</a:t>
            </a:r>
            <a:endParaRPr sz="2600" b="1" i="0">
              <a:latin typeface="Arial"/>
            </a:endParaRPr>
          </a:p>
          <a:p>
            <a:r>
              <a:rPr sz="2600" b="1" i="0">
                <a:latin typeface="Arial"/>
              </a:rPr>
              <a:t>keuze geleidingshoek en piekstroom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C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1uH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3  10nF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2 3  60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0 sin(-1.5 2.7 1591500) DC=-1.5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(links) impedantie van de LRC-kring als functie van de frequentie </a:t>
            </a:r>
            <a:endParaRPr sz="2500" b="1" i="0">
              <a:latin typeface="Arial"/>
            </a:endParaRPr>
          </a:p>
          <a:p>
            <a:r>
              <a:rPr sz="2500" b="1" i="0">
                <a:latin typeface="Arial"/>
              </a:rPr>
              <a:t> (rechts) het uitdempen van deze kring als functie van de tijd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C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1uH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3  10n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2 3  60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5  AC 0.5V 0 DC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V_VinDC      5 0 0.7V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C versterker waarbij de uitgangspanning oscilleert rond de grond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klasseC   versie2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0 3    1uH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0 3    10n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R_R1         0 3    100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V_V3         4 0   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V_V5         1 0    sin(-2 3.09 1591500) DC=-2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2 3    100n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2 4    20uH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BF=255.9 Rb=100 )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327355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3881246"/>
            <a:ext cx="1704975" cy="3429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498466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510616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</a:t>
            </a:r>
            <a:endParaRPr sz="2900" b="1" i="0">
              <a:latin typeface="Arial"/>
            </a:endParaRPr>
          </a:p>
          <a:p>
            <a:r>
              <a:rPr sz="2900" b="1" i="0">
                <a:latin typeface="Arial"/>
              </a:rPr>
              <a:t>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Een andere versie van bovenstaand schema waarbij een derde trap toegevoegd werd aan de versterker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&lt;IPython.core.display.HTML object&gt;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&lt;IPython.core.display.HTML object&gt;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&lt;IPython.core.display.Javascript object&gt;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084831"/>
            <a:ext cx="3819525" cy="8096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3168776"/>
            <a:ext cx="22764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309871"/>
            <a:ext cx="2419350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45096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